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711"/>
    <p:restoredTop sz="90055"/>
  </p:normalViewPr>
  <p:slideViewPr>
    <p:cSldViewPr snapToGrid="0" snapToObjects="1">
      <p:cViewPr>
        <p:scale>
          <a:sx n="79" d="100"/>
          <a:sy n="79" d="100"/>
        </p:scale>
        <p:origin x="1104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19.png>
</file>

<file path=ppt/media/image2.png>
</file>

<file path=ppt/media/image3.png>
</file>

<file path=ppt/media/image4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529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524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155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116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21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048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42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13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05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4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269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84BA6-6811-A74F-BAED-2E4F8347C76C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8A36A-4A98-554D-8C3A-1AC85CB53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32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9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Self-supervised Learning via Conditional Motion </a:t>
            </a:r>
            <a:r>
              <a:rPr lang="en-US" sz="4400" dirty="0" smtClean="0"/>
              <a:t>Propagation</a:t>
            </a:r>
            <a:r>
              <a:rPr lang="en-US" sz="4000" dirty="0" smtClean="0"/>
              <a:t/>
            </a:r>
            <a:br>
              <a:rPr lang="en-US" sz="4000" dirty="0" smtClean="0"/>
            </a:b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Xiaohang</a:t>
            </a:r>
            <a:r>
              <a:rPr lang="en-US" dirty="0" smtClean="0"/>
              <a:t> Zhan, </a:t>
            </a:r>
            <a:r>
              <a:rPr lang="en-US" dirty="0" err="1" smtClean="0"/>
              <a:t>Xingang</a:t>
            </a:r>
            <a:r>
              <a:rPr lang="en-US" dirty="0" smtClean="0"/>
              <a:t> Pan, </a:t>
            </a:r>
            <a:r>
              <a:rPr lang="en-US" dirty="0" err="1" smtClean="0"/>
              <a:t>Ziwei</a:t>
            </a:r>
            <a:r>
              <a:rPr lang="en-US" dirty="0" smtClean="0"/>
              <a:t> Liu, </a:t>
            </a:r>
            <a:r>
              <a:rPr lang="en-US" dirty="0" err="1" smtClean="0"/>
              <a:t>Dahua</a:t>
            </a:r>
            <a:r>
              <a:rPr lang="en-US" dirty="0" smtClean="0"/>
              <a:t> Lin, Chen Change Loy</a:t>
            </a:r>
          </a:p>
          <a:p>
            <a:r>
              <a:rPr lang="en-US" dirty="0" smtClean="0"/>
              <a:t>CVPR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984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pic>
        <p:nvPicPr>
          <p:cNvPr id="4" name="demo_video_generat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47443" y="1076094"/>
            <a:ext cx="4834763" cy="4834764"/>
          </a:xfrm>
        </p:spPr>
      </p:pic>
      <p:sp>
        <p:nvSpPr>
          <p:cNvPr id="6" name="TextBox 5"/>
          <p:cNvSpPr txBox="1"/>
          <p:nvPr/>
        </p:nvSpPr>
        <p:spPr>
          <a:xfrm>
            <a:off x="614241" y="2425383"/>
            <a:ext cx="34378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Guided Video Generation:</a:t>
            </a:r>
            <a:endParaRPr lang="en-US" sz="2400" dirty="0"/>
          </a:p>
        </p:txBody>
      </p:sp>
      <p:sp>
        <p:nvSpPr>
          <p:cNvPr id="9" name="Rounded Rectangle 8"/>
          <p:cNvSpPr/>
          <p:nvPr/>
        </p:nvSpPr>
        <p:spPr>
          <a:xfrm>
            <a:off x="614241" y="3786554"/>
            <a:ext cx="844062" cy="45720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image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0457" y="3302922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guidance</a:t>
            </a:r>
            <a:endParaRPr lang="en-US"/>
          </a:p>
        </p:txBody>
      </p:sp>
      <p:cxnSp>
        <p:nvCxnSpPr>
          <p:cNvPr id="16" name="Straight Arrow Connector 15"/>
          <p:cNvCxnSpPr>
            <a:stCxn id="9" idx="3"/>
            <a:endCxn id="17" idx="1"/>
          </p:cNvCxnSpPr>
          <p:nvPr/>
        </p:nvCxnSpPr>
        <p:spPr>
          <a:xfrm>
            <a:off x="1458303" y="4015154"/>
            <a:ext cx="136241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2820713" y="3786554"/>
            <a:ext cx="844062" cy="45720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flow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4652046" y="3786554"/>
            <a:ext cx="1443954" cy="45720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</a:t>
            </a:r>
            <a:r>
              <a:rPr lang="en-US" dirty="0" smtClean="0">
                <a:solidFill>
                  <a:schemeClr val="tx1"/>
                </a:solidFill>
              </a:rPr>
              <a:t>ext frame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5" name="Straight Connector 24"/>
          <p:cNvCxnSpPr>
            <a:stCxn id="11" idx="3"/>
          </p:cNvCxnSpPr>
          <p:nvPr/>
        </p:nvCxnSpPr>
        <p:spPr>
          <a:xfrm>
            <a:off x="1556318" y="3487588"/>
            <a:ext cx="6183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174678" y="3487588"/>
            <a:ext cx="0" cy="527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7" idx="3"/>
            <a:endCxn id="19" idx="1"/>
          </p:cNvCxnSpPr>
          <p:nvPr/>
        </p:nvCxnSpPr>
        <p:spPr>
          <a:xfrm>
            <a:off x="3664775" y="4015154"/>
            <a:ext cx="98727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673206" y="3951366"/>
            <a:ext cx="966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</a:rPr>
              <a:t>CMP</a:t>
            </a:r>
          </a:p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</a:rPr>
              <a:t>inference</a:t>
            </a:r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721588" y="3675185"/>
            <a:ext cx="8572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>
                <a:solidFill>
                  <a:schemeClr val="accent2">
                    <a:lumMod val="50000"/>
                  </a:schemeClr>
                </a:solidFill>
              </a:rPr>
              <a:t>warping</a:t>
            </a:r>
            <a:endParaRPr lang="en-US" sz="1600" dirty="0" smtClean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39" name="Straight Connector 38"/>
          <p:cNvCxnSpPr>
            <a:stCxn id="9" idx="2"/>
          </p:cNvCxnSpPr>
          <p:nvPr/>
        </p:nvCxnSpPr>
        <p:spPr>
          <a:xfrm>
            <a:off x="1036272" y="4243754"/>
            <a:ext cx="0" cy="46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036272" y="4703975"/>
            <a:ext cx="31139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4150231" y="4015154"/>
            <a:ext cx="0" cy="6888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774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690688"/>
            <a:ext cx="4065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Semi-automatic Instance Annotation: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23" y="2239602"/>
            <a:ext cx="11605846" cy="390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610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7"/>
            <a:ext cx="4648200" cy="480848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392" y="1477596"/>
            <a:ext cx="53340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46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pic>
        <p:nvPicPr>
          <p:cNvPr id="14" name="demo_anno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50811" y="1379136"/>
            <a:ext cx="7890377" cy="519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676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93233" y="3031323"/>
            <a:ext cx="1004552" cy="78561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Image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436513" y="2853166"/>
            <a:ext cx="1791980" cy="114192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K</a:t>
            </a:r>
            <a:r>
              <a:rPr lang="en-US" dirty="0" smtClean="0">
                <a:solidFill>
                  <a:sysClr val="windowText" lastClr="000000"/>
                </a:solidFill>
              </a:rPr>
              <a:t>inematic properties of objects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394101" y="1496591"/>
            <a:ext cx="1740794" cy="78561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Abstract instructions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7467599" y="3031323"/>
            <a:ext cx="1663522" cy="78561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Scene motions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How human imagine motion from an image?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7" idx="3"/>
            <a:endCxn id="8" idx="1"/>
          </p:cNvCxnSpPr>
          <p:nvPr/>
        </p:nvCxnSpPr>
        <p:spPr>
          <a:xfrm>
            <a:off x="2397785" y="3424129"/>
            <a:ext cx="10387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3"/>
            <a:endCxn id="10" idx="1"/>
          </p:cNvCxnSpPr>
          <p:nvPr/>
        </p:nvCxnSpPr>
        <p:spPr>
          <a:xfrm>
            <a:off x="5228493" y="3424129"/>
            <a:ext cx="223910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9" idx="2"/>
          </p:cNvCxnSpPr>
          <p:nvPr/>
        </p:nvCxnSpPr>
        <p:spPr>
          <a:xfrm>
            <a:off x="6264498" y="2282203"/>
            <a:ext cx="7513" cy="11419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259225" y="1563925"/>
            <a:ext cx="4439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e.g.: The object (human) raises this part (leg).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601532" y="3424129"/>
            <a:ext cx="83498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09" y="4209741"/>
            <a:ext cx="2159000" cy="2159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160" y="4161871"/>
            <a:ext cx="2184400" cy="21717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296570" y="4401941"/>
            <a:ext cx="2204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An articulated object.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055077" y="4302369"/>
            <a:ext cx="1031631" cy="179363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296570" y="4822646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R</a:t>
            </a:r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igid parts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4" name="Straight Arrow Connector 3"/>
          <p:cNvCxnSpPr>
            <a:stCxn id="16" idx="1"/>
          </p:cNvCxnSpPr>
          <p:nvPr/>
        </p:nvCxnSpPr>
        <p:spPr>
          <a:xfrm flipH="1">
            <a:off x="2086708" y="4586607"/>
            <a:ext cx="1209862" cy="0"/>
          </a:xfrm>
          <a:prstGeom prst="straightConnector1">
            <a:avLst/>
          </a:prstGeom>
          <a:ln w="28575">
            <a:solidFill>
              <a:srgbClr val="FF0000"/>
            </a:solidFill>
            <a:headEnd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1118670" y="4771273"/>
            <a:ext cx="472209" cy="717565"/>
          </a:xfrm>
          <a:prstGeom prst="roundRect">
            <a:avLst/>
          </a:prstGeom>
          <a:noFill/>
          <a:ln w="28575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1414863" y="5410211"/>
            <a:ext cx="415084" cy="445529"/>
          </a:xfrm>
          <a:prstGeom prst="roundRect">
            <a:avLst/>
          </a:prstGeom>
          <a:noFill/>
          <a:ln w="28575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2308716" y="4803661"/>
            <a:ext cx="444284" cy="584743"/>
          </a:xfrm>
          <a:prstGeom prst="roundRect">
            <a:avLst/>
          </a:prstGeom>
          <a:noFill/>
          <a:ln w="28575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2469920" y="5488838"/>
            <a:ext cx="444284" cy="584743"/>
          </a:xfrm>
          <a:prstGeom prst="roundRect">
            <a:avLst/>
          </a:prstGeom>
          <a:noFill/>
          <a:ln w="28575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2753000" y="5007312"/>
            <a:ext cx="518202" cy="8872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24" idx="3"/>
          </p:cNvCxnSpPr>
          <p:nvPr/>
        </p:nvCxnSpPr>
        <p:spPr>
          <a:xfrm flipH="1">
            <a:off x="2914204" y="5139020"/>
            <a:ext cx="444017" cy="64219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0774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1393233" y="3031323"/>
            <a:ext cx="1004552" cy="78561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Image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436513" y="2853166"/>
            <a:ext cx="1791980" cy="114192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K</a:t>
            </a:r>
            <a:r>
              <a:rPr lang="en-US" dirty="0" smtClean="0">
                <a:solidFill>
                  <a:sysClr val="windowText" lastClr="000000"/>
                </a:solidFill>
              </a:rPr>
              <a:t>inematic properties of objects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394101" y="1496591"/>
            <a:ext cx="1740794" cy="78561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Abstract instructions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7467599" y="3031323"/>
            <a:ext cx="1663522" cy="78561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Scene motions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How human imagine motion from an image?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7" idx="3"/>
            <a:endCxn id="8" idx="1"/>
          </p:cNvCxnSpPr>
          <p:nvPr/>
        </p:nvCxnSpPr>
        <p:spPr>
          <a:xfrm>
            <a:off x="2397785" y="3424129"/>
            <a:ext cx="10387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3"/>
            <a:endCxn id="10" idx="1"/>
          </p:cNvCxnSpPr>
          <p:nvPr/>
        </p:nvCxnSpPr>
        <p:spPr>
          <a:xfrm>
            <a:off x="5228493" y="3424129"/>
            <a:ext cx="223910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9" idx="2"/>
          </p:cNvCxnSpPr>
          <p:nvPr/>
        </p:nvCxnSpPr>
        <p:spPr>
          <a:xfrm>
            <a:off x="6264498" y="2282203"/>
            <a:ext cx="7513" cy="11419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601532" y="3424129"/>
            <a:ext cx="83498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259225" y="1563925"/>
            <a:ext cx="2697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Sampling from optical flow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722" y="4161871"/>
            <a:ext cx="2146300" cy="2082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225" y="4161871"/>
            <a:ext cx="20828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512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Framework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" y="1690688"/>
            <a:ext cx="10795000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84214" y="6096000"/>
            <a:ext cx="2182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Expected to </a:t>
            </a:r>
            <a:r>
              <a:rPr lang="en-US" smtClean="0">
                <a:solidFill>
                  <a:schemeClr val="accent2">
                    <a:lumMod val="50000"/>
                  </a:schemeClr>
                </a:solidFill>
              </a:rPr>
              <a:t>learn </a:t>
            </a:r>
          </a:p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kinematic properties.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575539" y="5826369"/>
            <a:ext cx="0" cy="269631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785656" y="2961056"/>
            <a:ext cx="12865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Abstract </a:t>
            </a:r>
          </a:p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instructions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598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Motion Sampling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512" y="1825625"/>
            <a:ext cx="5272975" cy="4351338"/>
          </a:xfrm>
        </p:spPr>
      </p:pic>
    </p:spTree>
    <p:extLst>
      <p:ext uri="{BB962C8B-B14F-4D97-AF65-F5344CB8AC3E}">
        <p14:creationId xmlns:p14="http://schemas.microsoft.com/office/powerpoint/2010/main" val="435940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 Learning Evaluation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961" y="1395488"/>
            <a:ext cx="7655170" cy="324219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2663961" y="3048710"/>
            <a:ext cx="2576254" cy="1588968"/>
          </a:xfrm>
          <a:prstGeom prst="roundRect">
            <a:avLst>
              <a:gd name="adj" fmla="val 10062"/>
            </a:avLst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6023" y="5104971"/>
            <a:ext cx="1321886" cy="1472280"/>
          </a:xfrm>
          <a:prstGeom prst="rect">
            <a:avLst/>
          </a:prstGeom>
        </p:spPr>
      </p:pic>
      <p:sp>
        <p:nvSpPr>
          <p:cNvPr id="8" name="Trapezoid 7"/>
          <p:cNvSpPr/>
          <p:nvPr/>
        </p:nvSpPr>
        <p:spPr>
          <a:xfrm rot="5400000">
            <a:off x="3956497" y="5363873"/>
            <a:ext cx="1472280" cy="954476"/>
          </a:xfrm>
          <a:prstGeom prst="trapezoid">
            <a:avLst>
              <a:gd name="adj" fmla="val 39482"/>
            </a:avLst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21599992" rev="5400000"/>
              </a:camera>
              <a:lightRig rig="threePt" dir="t"/>
            </a:scene3d>
          </a:bodyPr>
          <a:lstStyle/>
          <a:p>
            <a:pPr algn="ctr"/>
            <a:r>
              <a:rPr lang="en-US" sz="1200" dirty="0" smtClean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backbone</a:t>
            </a:r>
            <a:endParaRPr lang="en-US" sz="12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38196" y="5243434"/>
            <a:ext cx="2679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Semantic segmentation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Object detection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Instance segmentation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Human parsing</a:t>
            </a:r>
          </a:p>
        </p:txBody>
      </p:sp>
      <p:cxnSp>
        <p:nvCxnSpPr>
          <p:cNvPr id="11" name="Straight Arrow Connector 10"/>
          <p:cNvCxnSpPr>
            <a:stCxn id="8" idx="0"/>
            <a:endCxn id="9" idx="1"/>
          </p:cNvCxnSpPr>
          <p:nvPr/>
        </p:nvCxnSpPr>
        <p:spPr>
          <a:xfrm>
            <a:off x="5169875" y="5841111"/>
            <a:ext cx="368321" cy="24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72175" y="2864044"/>
            <a:ext cx="1289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Pretext task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072175" y="5656445"/>
            <a:ext cx="1196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Target task</a:t>
            </a:r>
            <a:endParaRPr lang="en-US" dirty="0"/>
          </a:p>
        </p:txBody>
      </p:sp>
      <p:sp>
        <p:nvSpPr>
          <p:cNvPr id="17" name="Down Arrow 16"/>
          <p:cNvSpPr/>
          <p:nvPr/>
        </p:nvSpPr>
        <p:spPr>
          <a:xfrm>
            <a:off x="4414920" y="4720348"/>
            <a:ext cx="555434" cy="384623"/>
          </a:xfrm>
          <a:prstGeom prst="down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369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4046" y="1641085"/>
            <a:ext cx="4488034" cy="49707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41085"/>
            <a:ext cx="4378366" cy="23756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991883"/>
            <a:ext cx="4378366" cy="2637202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 Learning Evaluation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80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 Learning Analysis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21473"/>
            <a:ext cx="5562600" cy="38481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7400" y="2024673"/>
            <a:ext cx="5308600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1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CMP Testing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532" y="1690688"/>
            <a:ext cx="5257800" cy="4038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051" y="1749303"/>
            <a:ext cx="5257800" cy="4051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72161" y="5943600"/>
            <a:ext cx="44857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 testing, the </a:t>
            </a:r>
            <a:r>
              <a:rPr lang="en-US" sz="2000" dirty="0" smtClean="0"/>
              <a:t>guidance </a:t>
            </a:r>
            <a:r>
              <a:rPr lang="en-US" sz="2000" dirty="0" smtClean="0"/>
              <a:t>can be arbitrary.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6335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146</Words>
  <Application>Microsoft Macintosh PowerPoint</Application>
  <PresentationFormat>Widescreen</PresentationFormat>
  <Paragraphs>48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Times New Roman</vt:lpstr>
      <vt:lpstr>宋体</vt:lpstr>
      <vt:lpstr>Arial</vt:lpstr>
      <vt:lpstr>Office Theme</vt:lpstr>
      <vt:lpstr>Self-supervised Learning via Conditional Motion Propagation </vt:lpstr>
      <vt:lpstr>How human imagine motion from an image?</vt:lpstr>
      <vt:lpstr>How human imagine motion from an image?</vt:lpstr>
      <vt:lpstr>Framework</vt:lpstr>
      <vt:lpstr>Sparse Motion Sampling</vt:lpstr>
      <vt:lpstr>Representation Learning Evaluation</vt:lpstr>
      <vt:lpstr>Representation Learning Evaluation</vt:lpstr>
      <vt:lpstr>Representation Learning Analysis</vt:lpstr>
      <vt:lpstr>CMP Testing</vt:lpstr>
      <vt:lpstr>Applications</vt:lpstr>
      <vt:lpstr>Applications</vt:lpstr>
      <vt:lpstr>Applications</vt:lpstr>
      <vt:lpstr>Applications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Self-supervised Learning via Conditional Motion Propagation</dc:title>
  <dc:creator>ibarra7053</dc:creator>
  <cp:lastModifiedBy>ibarra7053</cp:lastModifiedBy>
  <cp:revision>117</cp:revision>
  <dcterms:created xsi:type="dcterms:W3CDTF">2018-11-29T05:36:36Z</dcterms:created>
  <dcterms:modified xsi:type="dcterms:W3CDTF">2019-05-10T05:51:42Z</dcterms:modified>
</cp:coreProperties>
</file>

<file path=docProps/thumbnail.jpeg>
</file>